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5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photoAlbum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D1DEF1-804A-4A33-A9F5-E6E15DAF382D}" type="doc">
      <dgm:prSet loTypeId="urn:microsoft.com/office/officeart/2005/8/layout/vList3" loCatId="list" qsTypeId="urn:microsoft.com/office/officeart/2005/8/quickstyle/simple2" qsCatId="simple" csTypeId="urn:microsoft.com/office/officeart/2005/8/colors/accent1_2" csCatId="accent1" phldr="1"/>
      <dgm:spPr/>
    </dgm:pt>
    <dgm:pt modelId="{207DA031-5C5F-4823-8A21-9687464EF39D}">
      <dgm:prSet phldrT="[Texto]"/>
      <dgm:spPr/>
      <dgm:t>
        <a:bodyPr/>
        <a:lstStyle/>
        <a:p>
          <a:r>
            <a:rPr lang="es-SV" dirty="0" smtClean="0"/>
            <a:t>Como soporte interno</a:t>
          </a:r>
          <a:endParaRPr lang="es-SV" dirty="0"/>
        </a:p>
      </dgm:t>
    </dgm:pt>
    <dgm:pt modelId="{E622B13B-E99B-442B-AC2F-0BCE040AF8F5}" type="parTrans" cxnId="{5D3029EE-A2CE-42C5-A381-EF430F9B36AC}">
      <dgm:prSet/>
      <dgm:spPr/>
      <dgm:t>
        <a:bodyPr/>
        <a:lstStyle/>
        <a:p>
          <a:endParaRPr lang="es-SV"/>
        </a:p>
      </dgm:t>
    </dgm:pt>
    <dgm:pt modelId="{1FA4F2B8-95A5-4AE5-83DE-267765CADEBC}" type="sibTrans" cxnId="{5D3029EE-A2CE-42C5-A381-EF430F9B36AC}">
      <dgm:prSet/>
      <dgm:spPr/>
      <dgm:t>
        <a:bodyPr/>
        <a:lstStyle/>
        <a:p>
          <a:endParaRPr lang="es-SV"/>
        </a:p>
      </dgm:t>
    </dgm:pt>
    <dgm:pt modelId="{C9E27E48-6D16-46F5-8545-7D1547CA1F04}">
      <dgm:prSet phldrT="[Texto]"/>
      <dgm:spPr/>
      <dgm:t>
        <a:bodyPr/>
        <a:lstStyle/>
        <a:p>
          <a:r>
            <a:rPr lang="es-SV" dirty="0" smtClean="0"/>
            <a:t>Como prestador de servicios</a:t>
          </a:r>
          <a:endParaRPr lang="es-SV" dirty="0"/>
        </a:p>
      </dgm:t>
    </dgm:pt>
    <dgm:pt modelId="{CCE48DAC-6F15-46CD-BD6C-CD357AE2FD58}" type="parTrans" cxnId="{AACDC4CC-4EF3-46B8-8D71-8D906AB52DC2}">
      <dgm:prSet/>
      <dgm:spPr/>
      <dgm:t>
        <a:bodyPr/>
        <a:lstStyle/>
        <a:p>
          <a:endParaRPr lang="es-SV"/>
        </a:p>
      </dgm:t>
    </dgm:pt>
    <dgm:pt modelId="{DCFE6803-8DDE-4BD3-B02C-99C29283BF22}" type="sibTrans" cxnId="{AACDC4CC-4EF3-46B8-8D71-8D906AB52DC2}">
      <dgm:prSet/>
      <dgm:spPr/>
      <dgm:t>
        <a:bodyPr/>
        <a:lstStyle/>
        <a:p>
          <a:endParaRPr lang="es-SV"/>
        </a:p>
      </dgm:t>
    </dgm:pt>
    <dgm:pt modelId="{9E3EC097-C73B-4AC0-9A9B-A84D042ED55F}">
      <dgm:prSet phldrT="[Texto]"/>
      <dgm:spPr/>
      <dgm:t>
        <a:bodyPr/>
        <a:lstStyle/>
        <a:p>
          <a:r>
            <a:rPr lang="es-SV" dirty="0" smtClean="0"/>
            <a:t>Como soporte al mega mercado electrónico</a:t>
          </a:r>
          <a:endParaRPr lang="es-SV" dirty="0"/>
        </a:p>
      </dgm:t>
    </dgm:pt>
    <dgm:pt modelId="{DBC07AE6-A588-4D88-A0CC-3B8C6438D826}" type="parTrans" cxnId="{4FC41DAB-5E86-465F-8496-D4220527B7C6}">
      <dgm:prSet/>
      <dgm:spPr/>
      <dgm:t>
        <a:bodyPr/>
        <a:lstStyle/>
        <a:p>
          <a:endParaRPr lang="es-SV"/>
        </a:p>
      </dgm:t>
    </dgm:pt>
    <dgm:pt modelId="{A8FD1750-2E2F-4001-8F9A-27B36CE670EE}" type="sibTrans" cxnId="{4FC41DAB-5E86-465F-8496-D4220527B7C6}">
      <dgm:prSet/>
      <dgm:spPr/>
      <dgm:t>
        <a:bodyPr/>
        <a:lstStyle/>
        <a:p>
          <a:endParaRPr lang="es-SV"/>
        </a:p>
      </dgm:t>
    </dgm:pt>
    <dgm:pt modelId="{D7A4824A-1095-4BCE-9B63-BFFD5E8A92BE}" type="pres">
      <dgm:prSet presAssocID="{17D1DEF1-804A-4A33-A9F5-E6E15DAF382D}" presName="linearFlow" presStyleCnt="0">
        <dgm:presLayoutVars>
          <dgm:dir/>
          <dgm:resizeHandles val="exact"/>
        </dgm:presLayoutVars>
      </dgm:prSet>
      <dgm:spPr/>
    </dgm:pt>
    <dgm:pt modelId="{8B9F00EE-402C-472B-A9D7-61BA144EB1F2}" type="pres">
      <dgm:prSet presAssocID="{207DA031-5C5F-4823-8A21-9687464EF39D}" presName="composite" presStyleCnt="0"/>
      <dgm:spPr/>
    </dgm:pt>
    <dgm:pt modelId="{B6BE022E-190B-4EED-A1A8-820D5CD33ECF}" type="pres">
      <dgm:prSet presAssocID="{207DA031-5C5F-4823-8A21-9687464EF39D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38B3E83-F561-4F5C-A136-2BB0CC250B9B}" type="pres">
      <dgm:prSet presAssocID="{207DA031-5C5F-4823-8A21-9687464EF39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A9CD4F2-AFC7-4989-8BAA-37BF69E4EC57}" type="pres">
      <dgm:prSet presAssocID="{1FA4F2B8-95A5-4AE5-83DE-267765CADEBC}" presName="spacing" presStyleCnt="0"/>
      <dgm:spPr/>
    </dgm:pt>
    <dgm:pt modelId="{80DBC5B9-5B48-454B-8BD6-5A2F178CAC73}" type="pres">
      <dgm:prSet presAssocID="{C9E27E48-6D16-46F5-8545-7D1547CA1F04}" presName="composite" presStyleCnt="0"/>
      <dgm:spPr/>
    </dgm:pt>
    <dgm:pt modelId="{60B21A81-9D09-49AE-80AC-6B30EBE46AA2}" type="pres">
      <dgm:prSet presAssocID="{C9E27E48-6D16-46F5-8545-7D1547CA1F04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0C617FE-31F9-42BF-AF70-2C01F52F02CC}" type="pres">
      <dgm:prSet presAssocID="{C9E27E48-6D16-46F5-8545-7D1547CA1F0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E994D64-B758-4075-8D35-973961D1B4F4}" type="pres">
      <dgm:prSet presAssocID="{DCFE6803-8DDE-4BD3-B02C-99C29283BF22}" presName="spacing" presStyleCnt="0"/>
      <dgm:spPr/>
    </dgm:pt>
    <dgm:pt modelId="{C40E1EC2-FC79-481A-AED7-7173F0CF2276}" type="pres">
      <dgm:prSet presAssocID="{9E3EC097-C73B-4AC0-9A9B-A84D042ED55F}" presName="composite" presStyleCnt="0"/>
      <dgm:spPr/>
    </dgm:pt>
    <dgm:pt modelId="{29AC1409-5E2F-4027-BB8D-136C65169DB6}" type="pres">
      <dgm:prSet presAssocID="{9E3EC097-C73B-4AC0-9A9B-A84D042ED55F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83AEC38-75BE-4613-8014-5512408FA813}" type="pres">
      <dgm:prSet presAssocID="{9E3EC097-C73B-4AC0-9A9B-A84D042ED55F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418D0AA7-70B7-49C5-89BF-2F1C3179FDB9}" type="presOf" srcId="{207DA031-5C5F-4823-8A21-9687464EF39D}" destId="{438B3E83-F561-4F5C-A136-2BB0CC250B9B}" srcOrd="0" destOrd="0" presId="urn:microsoft.com/office/officeart/2005/8/layout/vList3"/>
    <dgm:cxn modelId="{AACDC4CC-4EF3-46B8-8D71-8D906AB52DC2}" srcId="{17D1DEF1-804A-4A33-A9F5-E6E15DAF382D}" destId="{C9E27E48-6D16-46F5-8545-7D1547CA1F04}" srcOrd="1" destOrd="0" parTransId="{CCE48DAC-6F15-46CD-BD6C-CD357AE2FD58}" sibTransId="{DCFE6803-8DDE-4BD3-B02C-99C29283BF22}"/>
    <dgm:cxn modelId="{BE54084F-6405-4F1D-B126-FB51248F2FB2}" type="presOf" srcId="{17D1DEF1-804A-4A33-A9F5-E6E15DAF382D}" destId="{D7A4824A-1095-4BCE-9B63-BFFD5E8A92BE}" srcOrd="0" destOrd="0" presId="urn:microsoft.com/office/officeart/2005/8/layout/vList3"/>
    <dgm:cxn modelId="{7E26DDE3-3A74-4002-A4C3-70583F8CE1BF}" type="presOf" srcId="{9E3EC097-C73B-4AC0-9A9B-A84D042ED55F}" destId="{583AEC38-75BE-4613-8014-5512408FA813}" srcOrd="0" destOrd="0" presId="urn:microsoft.com/office/officeart/2005/8/layout/vList3"/>
    <dgm:cxn modelId="{4FC41DAB-5E86-465F-8496-D4220527B7C6}" srcId="{17D1DEF1-804A-4A33-A9F5-E6E15DAF382D}" destId="{9E3EC097-C73B-4AC0-9A9B-A84D042ED55F}" srcOrd="2" destOrd="0" parTransId="{DBC07AE6-A588-4D88-A0CC-3B8C6438D826}" sibTransId="{A8FD1750-2E2F-4001-8F9A-27B36CE670EE}"/>
    <dgm:cxn modelId="{5D3029EE-A2CE-42C5-A381-EF430F9B36AC}" srcId="{17D1DEF1-804A-4A33-A9F5-E6E15DAF382D}" destId="{207DA031-5C5F-4823-8A21-9687464EF39D}" srcOrd="0" destOrd="0" parTransId="{E622B13B-E99B-442B-AC2F-0BCE040AF8F5}" sibTransId="{1FA4F2B8-95A5-4AE5-83DE-267765CADEBC}"/>
    <dgm:cxn modelId="{E6BD0DE8-6E6F-472E-B080-1FF90FAB633D}" type="presOf" srcId="{C9E27E48-6D16-46F5-8545-7D1547CA1F04}" destId="{40C617FE-31F9-42BF-AF70-2C01F52F02CC}" srcOrd="0" destOrd="0" presId="urn:microsoft.com/office/officeart/2005/8/layout/vList3"/>
    <dgm:cxn modelId="{1267ABE7-39C7-485C-A8DF-9E90229AD4DB}" type="presParOf" srcId="{D7A4824A-1095-4BCE-9B63-BFFD5E8A92BE}" destId="{8B9F00EE-402C-472B-A9D7-61BA144EB1F2}" srcOrd="0" destOrd="0" presId="urn:microsoft.com/office/officeart/2005/8/layout/vList3"/>
    <dgm:cxn modelId="{8CCC8F14-57D2-4CA0-83D1-B4B2CFA32CDA}" type="presParOf" srcId="{8B9F00EE-402C-472B-A9D7-61BA144EB1F2}" destId="{B6BE022E-190B-4EED-A1A8-820D5CD33ECF}" srcOrd="0" destOrd="0" presId="urn:microsoft.com/office/officeart/2005/8/layout/vList3"/>
    <dgm:cxn modelId="{C4A9D138-BBF3-4ABE-A615-49D084E75BF3}" type="presParOf" srcId="{8B9F00EE-402C-472B-A9D7-61BA144EB1F2}" destId="{438B3E83-F561-4F5C-A136-2BB0CC250B9B}" srcOrd="1" destOrd="0" presId="urn:microsoft.com/office/officeart/2005/8/layout/vList3"/>
    <dgm:cxn modelId="{BB61AC7C-68EB-4289-A13D-2CA6D634BFBB}" type="presParOf" srcId="{D7A4824A-1095-4BCE-9B63-BFFD5E8A92BE}" destId="{3A9CD4F2-AFC7-4989-8BAA-37BF69E4EC57}" srcOrd="1" destOrd="0" presId="urn:microsoft.com/office/officeart/2005/8/layout/vList3"/>
    <dgm:cxn modelId="{343A5040-671A-45BD-B079-367095EB8824}" type="presParOf" srcId="{D7A4824A-1095-4BCE-9B63-BFFD5E8A92BE}" destId="{80DBC5B9-5B48-454B-8BD6-5A2F178CAC73}" srcOrd="2" destOrd="0" presId="urn:microsoft.com/office/officeart/2005/8/layout/vList3"/>
    <dgm:cxn modelId="{2D8F1DFE-AB49-42D6-81D0-9D5D0E7CC1C5}" type="presParOf" srcId="{80DBC5B9-5B48-454B-8BD6-5A2F178CAC73}" destId="{60B21A81-9D09-49AE-80AC-6B30EBE46AA2}" srcOrd="0" destOrd="0" presId="urn:microsoft.com/office/officeart/2005/8/layout/vList3"/>
    <dgm:cxn modelId="{F962B70C-B514-4634-A072-1180054EF415}" type="presParOf" srcId="{80DBC5B9-5B48-454B-8BD6-5A2F178CAC73}" destId="{40C617FE-31F9-42BF-AF70-2C01F52F02CC}" srcOrd="1" destOrd="0" presId="urn:microsoft.com/office/officeart/2005/8/layout/vList3"/>
    <dgm:cxn modelId="{8A0C013F-FC62-43AB-9225-DC1DBC45F6B4}" type="presParOf" srcId="{D7A4824A-1095-4BCE-9B63-BFFD5E8A92BE}" destId="{EE994D64-B758-4075-8D35-973961D1B4F4}" srcOrd="3" destOrd="0" presId="urn:microsoft.com/office/officeart/2005/8/layout/vList3"/>
    <dgm:cxn modelId="{D0BD1362-D681-4376-B833-2FD834FC2E02}" type="presParOf" srcId="{D7A4824A-1095-4BCE-9B63-BFFD5E8A92BE}" destId="{C40E1EC2-FC79-481A-AED7-7173F0CF2276}" srcOrd="4" destOrd="0" presId="urn:microsoft.com/office/officeart/2005/8/layout/vList3"/>
    <dgm:cxn modelId="{DF0BFB11-6B12-4B04-B662-0DD6A1F93D69}" type="presParOf" srcId="{C40E1EC2-FC79-481A-AED7-7173F0CF2276}" destId="{29AC1409-5E2F-4027-BB8D-136C65169DB6}" srcOrd="0" destOrd="0" presId="urn:microsoft.com/office/officeart/2005/8/layout/vList3"/>
    <dgm:cxn modelId="{0A5DE152-6085-483D-91FA-93FEF7DE8763}" type="presParOf" srcId="{C40E1EC2-FC79-481A-AED7-7173F0CF2276}" destId="{583AEC38-75BE-4613-8014-5512408FA81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B70205-A5A6-41A9-A050-35D63854FE18}" type="doc">
      <dgm:prSet loTypeId="urn:microsoft.com/office/officeart/2005/8/layout/hList6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SV"/>
        </a:p>
      </dgm:t>
    </dgm:pt>
    <dgm:pt modelId="{D3E9395A-5DF6-43EC-A399-E0A3973DF7F1}">
      <dgm:prSet phldrT="[Texto]"/>
      <dgm:spPr/>
      <dgm:t>
        <a:bodyPr/>
        <a:lstStyle/>
        <a:p>
          <a:r>
            <a:rPr lang="es-SV" dirty="0" smtClean="0"/>
            <a:t>Contraseña</a:t>
          </a:r>
          <a:endParaRPr lang="es-SV" dirty="0"/>
        </a:p>
      </dgm:t>
    </dgm:pt>
    <dgm:pt modelId="{46669EB5-1B2F-4D2C-A404-F56BB52B9659}" type="parTrans" cxnId="{D2209620-0EE7-40F0-8894-055E7DB7B627}">
      <dgm:prSet/>
      <dgm:spPr/>
      <dgm:t>
        <a:bodyPr/>
        <a:lstStyle/>
        <a:p>
          <a:endParaRPr lang="es-SV"/>
        </a:p>
      </dgm:t>
    </dgm:pt>
    <dgm:pt modelId="{555318FC-9AAB-4F2F-B8B6-9C3CEBB0642C}" type="sibTrans" cxnId="{D2209620-0EE7-40F0-8894-055E7DB7B627}">
      <dgm:prSet/>
      <dgm:spPr/>
      <dgm:t>
        <a:bodyPr/>
        <a:lstStyle/>
        <a:p>
          <a:endParaRPr lang="es-SV"/>
        </a:p>
      </dgm:t>
    </dgm:pt>
    <dgm:pt modelId="{A974128A-2FE1-4619-BC09-8519A8E2B802}">
      <dgm:prSet phldrT="[Texto]"/>
      <dgm:spPr/>
      <dgm:t>
        <a:bodyPr/>
        <a:lstStyle/>
        <a:p>
          <a:r>
            <a:rPr lang="es-SV" dirty="0" smtClean="0"/>
            <a:t>(</a:t>
          </a:r>
          <a:r>
            <a:rPr lang="es-SV" dirty="0" err="1" smtClean="0"/>
            <a:t>Password</a:t>
          </a:r>
          <a:r>
            <a:rPr lang="es-SV" dirty="0" smtClean="0"/>
            <a:t>)</a:t>
          </a:r>
          <a:endParaRPr lang="es-SV" dirty="0"/>
        </a:p>
      </dgm:t>
    </dgm:pt>
    <dgm:pt modelId="{24B040C1-5B7D-4868-B8D0-66A762FED040}" type="parTrans" cxnId="{2A3D0843-287F-4719-B807-D59AC75D5E1D}">
      <dgm:prSet/>
      <dgm:spPr/>
      <dgm:t>
        <a:bodyPr/>
        <a:lstStyle/>
        <a:p>
          <a:endParaRPr lang="es-SV"/>
        </a:p>
      </dgm:t>
    </dgm:pt>
    <dgm:pt modelId="{821C54AD-E48C-401C-B00A-E8104899FA71}" type="sibTrans" cxnId="{2A3D0843-287F-4719-B807-D59AC75D5E1D}">
      <dgm:prSet/>
      <dgm:spPr/>
      <dgm:t>
        <a:bodyPr/>
        <a:lstStyle/>
        <a:p>
          <a:endParaRPr lang="es-SV"/>
        </a:p>
      </dgm:t>
    </dgm:pt>
    <dgm:pt modelId="{DE8EC445-84D6-492B-98C5-EF3D397DDFE7}">
      <dgm:prSet phldrT="[Texto]" phldr="1"/>
      <dgm:spPr/>
      <dgm:t>
        <a:bodyPr/>
        <a:lstStyle/>
        <a:p>
          <a:endParaRPr lang="es-SV"/>
        </a:p>
      </dgm:t>
    </dgm:pt>
    <dgm:pt modelId="{EACBF951-D01B-47A9-B74A-46653A46B968}" type="parTrans" cxnId="{61F32A41-3A70-4A59-8183-A913D3BB5F65}">
      <dgm:prSet/>
      <dgm:spPr/>
      <dgm:t>
        <a:bodyPr/>
        <a:lstStyle/>
        <a:p>
          <a:endParaRPr lang="es-SV"/>
        </a:p>
      </dgm:t>
    </dgm:pt>
    <dgm:pt modelId="{F9E18A78-5356-43FC-B603-C128B030E35A}" type="sibTrans" cxnId="{61F32A41-3A70-4A59-8183-A913D3BB5F65}">
      <dgm:prSet/>
      <dgm:spPr/>
      <dgm:t>
        <a:bodyPr/>
        <a:lstStyle/>
        <a:p>
          <a:endParaRPr lang="es-SV"/>
        </a:p>
      </dgm:t>
    </dgm:pt>
    <dgm:pt modelId="{8A620E75-8800-4B4D-A58E-DBAABD731083}">
      <dgm:prSet phldrT="[Texto]"/>
      <dgm:spPr/>
      <dgm:t>
        <a:bodyPr/>
        <a:lstStyle/>
        <a:p>
          <a:r>
            <a:rPr lang="es-SV" dirty="0" smtClean="0"/>
            <a:t>Elementos que el Usuario Posee</a:t>
          </a:r>
          <a:endParaRPr lang="es-SV" dirty="0"/>
        </a:p>
      </dgm:t>
    </dgm:pt>
    <dgm:pt modelId="{6B3CE1E2-7AE2-458E-96A7-A64E2BB0B69F}" type="parTrans" cxnId="{DE67ECCE-50BA-48F5-B796-198ACACD61C4}">
      <dgm:prSet/>
      <dgm:spPr/>
      <dgm:t>
        <a:bodyPr/>
        <a:lstStyle/>
        <a:p>
          <a:endParaRPr lang="es-SV"/>
        </a:p>
      </dgm:t>
    </dgm:pt>
    <dgm:pt modelId="{4A98C4E8-3085-47D0-BD74-A678DFAC5007}" type="sibTrans" cxnId="{DE67ECCE-50BA-48F5-B796-198ACACD61C4}">
      <dgm:prSet/>
      <dgm:spPr/>
      <dgm:t>
        <a:bodyPr/>
        <a:lstStyle/>
        <a:p>
          <a:endParaRPr lang="es-SV"/>
        </a:p>
      </dgm:t>
    </dgm:pt>
    <dgm:pt modelId="{5BB96992-53A1-4124-93BE-7D8C2B2D67F8}">
      <dgm:prSet phldrT="[Texto]"/>
      <dgm:spPr/>
      <dgm:t>
        <a:bodyPr/>
        <a:lstStyle/>
        <a:p>
          <a:r>
            <a:rPr lang="es-SV" dirty="0" err="1" smtClean="0"/>
            <a:t>Smartcard</a:t>
          </a:r>
          <a:endParaRPr lang="es-SV" dirty="0"/>
        </a:p>
      </dgm:t>
    </dgm:pt>
    <dgm:pt modelId="{C7C5C3B9-941B-4163-B363-6404C0B28537}" type="parTrans" cxnId="{96298311-E478-414D-991F-DC00B0CA4B2B}">
      <dgm:prSet/>
      <dgm:spPr/>
      <dgm:t>
        <a:bodyPr/>
        <a:lstStyle/>
        <a:p>
          <a:endParaRPr lang="es-SV"/>
        </a:p>
      </dgm:t>
    </dgm:pt>
    <dgm:pt modelId="{87E8CB27-014F-4713-8DB1-3E99530A70A1}" type="sibTrans" cxnId="{96298311-E478-414D-991F-DC00B0CA4B2B}">
      <dgm:prSet/>
      <dgm:spPr/>
      <dgm:t>
        <a:bodyPr/>
        <a:lstStyle/>
        <a:p>
          <a:endParaRPr lang="es-SV"/>
        </a:p>
      </dgm:t>
    </dgm:pt>
    <dgm:pt modelId="{79018444-1BEE-4E59-BDF2-15299014CED5}">
      <dgm:prSet phldrT="[Texto]"/>
      <dgm:spPr/>
      <dgm:t>
        <a:bodyPr/>
        <a:lstStyle/>
        <a:p>
          <a:r>
            <a:rPr lang="es-SV" dirty="0" smtClean="0"/>
            <a:t>Virtual </a:t>
          </a:r>
          <a:r>
            <a:rPr lang="es-SV" dirty="0" err="1" smtClean="0"/>
            <a:t>Wallet</a:t>
          </a:r>
          <a:endParaRPr lang="es-SV" dirty="0"/>
        </a:p>
      </dgm:t>
    </dgm:pt>
    <dgm:pt modelId="{AAD2529C-27F4-4516-9BD7-CBD09BD6B78E}" type="parTrans" cxnId="{8FED8AD7-6FC9-4FF4-8D72-E81CBA1ED563}">
      <dgm:prSet/>
      <dgm:spPr/>
      <dgm:t>
        <a:bodyPr/>
        <a:lstStyle/>
        <a:p>
          <a:endParaRPr lang="es-SV"/>
        </a:p>
      </dgm:t>
    </dgm:pt>
    <dgm:pt modelId="{45F9F037-9260-449C-9DE3-F69B77ADC4AC}" type="sibTrans" cxnId="{8FED8AD7-6FC9-4FF4-8D72-E81CBA1ED563}">
      <dgm:prSet/>
      <dgm:spPr/>
      <dgm:t>
        <a:bodyPr/>
        <a:lstStyle/>
        <a:p>
          <a:endParaRPr lang="es-SV"/>
        </a:p>
      </dgm:t>
    </dgm:pt>
    <dgm:pt modelId="{AF231B27-D27D-42E9-A331-11696D520523}">
      <dgm:prSet phldrT="[Texto]"/>
      <dgm:spPr/>
      <dgm:t>
        <a:bodyPr/>
        <a:lstStyle/>
        <a:p>
          <a:r>
            <a:rPr lang="es-SV" dirty="0" smtClean="0"/>
            <a:t>Biométrica</a:t>
          </a:r>
          <a:endParaRPr lang="es-SV" dirty="0"/>
        </a:p>
      </dgm:t>
    </dgm:pt>
    <dgm:pt modelId="{1C04C7AC-9D3C-4A62-91F3-138454689FB0}" type="parTrans" cxnId="{D5580934-3909-406C-97FF-176DAC870635}">
      <dgm:prSet/>
      <dgm:spPr/>
      <dgm:t>
        <a:bodyPr/>
        <a:lstStyle/>
        <a:p>
          <a:endParaRPr lang="es-SV"/>
        </a:p>
      </dgm:t>
    </dgm:pt>
    <dgm:pt modelId="{D54AAA0D-3FAC-4D14-8CBD-3B0A812570C1}" type="sibTrans" cxnId="{D5580934-3909-406C-97FF-176DAC870635}">
      <dgm:prSet/>
      <dgm:spPr/>
      <dgm:t>
        <a:bodyPr/>
        <a:lstStyle/>
        <a:p>
          <a:endParaRPr lang="es-SV"/>
        </a:p>
      </dgm:t>
    </dgm:pt>
    <dgm:pt modelId="{8E232B3F-F151-4475-9280-59CB04F32614}">
      <dgm:prSet phldrT="[Texto]"/>
      <dgm:spPr/>
      <dgm:t>
        <a:bodyPr/>
        <a:lstStyle/>
        <a:p>
          <a:r>
            <a:rPr lang="es-SV" dirty="0" smtClean="0"/>
            <a:t>Huellas</a:t>
          </a:r>
          <a:endParaRPr lang="es-SV" dirty="0"/>
        </a:p>
      </dgm:t>
    </dgm:pt>
    <dgm:pt modelId="{A6F6A913-0087-41BD-9848-B07EF4A20C78}" type="parTrans" cxnId="{60201A28-EC97-43C4-8023-D0D92FEBC9A4}">
      <dgm:prSet/>
      <dgm:spPr/>
      <dgm:t>
        <a:bodyPr/>
        <a:lstStyle/>
        <a:p>
          <a:endParaRPr lang="es-SV"/>
        </a:p>
      </dgm:t>
    </dgm:pt>
    <dgm:pt modelId="{F118A5A6-CB3D-49A6-B529-2B13924A4018}" type="sibTrans" cxnId="{60201A28-EC97-43C4-8023-D0D92FEBC9A4}">
      <dgm:prSet/>
      <dgm:spPr/>
      <dgm:t>
        <a:bodyPr/>
        <a:lstStyle/>
        <a:p>
          <a:endParaRPr lang="es-SV"/>
        </a:p>
      </dgm:t>
    </dgm:pt>
    <dgm:pt modelId="{2FE9B71D-747B-4D87-ACAD-8259D673B460}">
      <dgm:prSet phldrT="[Texto]"/>
      <dgm:spPr/>
      <dgm:t>
        <a:bodyPr/>
        <a:lstStyle/>
        <a:p>
          <a:r>
            <a:rPr lang="es-SV" dirty="0" smtClean="0"/>
            <a:t>Iris</a:t>
          </a:r>
          <a:endParaRPr lang="es-SV" dirty="0"/>
        </a:p>
      </dgm:t>
    </dgm:pt>
    <dgm:pt modelId="{1D473D64-9CE3-495B-A7ED-75030A2FB79B}" type="parTrans" cxnId="{BBE39EF4-45E9-4318-AD49-CA23C5CC0BF6}">
      <dgm:prSet/>
      <dgm:spPr/>
      <dgm:t>
        <a:bodyPr/>
        <a:lstStyle/>
        <a:p>
          <a:endParaRPr lang="es-SV"/>
        </a:p>
      </dgm:t>
    </dgm:pt>
    <dgm:pt modelId="{6CED4981-8903-4D33-85D2-08300D828344}" type="sibTrans" cxnId="{BBE39EF4-45E9-4318-AD49-CA23C5CC0BF6}">
      <dgm:prSet/>
      <dgm:spPr/>
      <dgm:t>
        <a:bodyPr/>
        <a:lstStyle/>
        <a:p>
          <a:endParaRPr lang="es-SV"/>
        </a:p>
      </dgm:t>
    </dgm:pt>
    <dgm:pt modelId="{8EB6F369-D1F5-4B95-913C-91ECB425AB40}">
      <dgm:prSet phldrT="[Texto]"/>
      <dgm:spPr/>
      <dgm:t>
        <a:bodyPr/>
        <a:lstStyle/>
        <a:p>
          <a:r>
            <a:rPr lang="es-SV" dirty="0" smtClean="0"/>
            <a:t>Voz</a:t>
          </a:r>
          <a:endParaRPr lang="es-SV" dirty="0"/>
        </a:p>
      </dgm:t>
    </dgm:pt>
    <dgm:pt modelId="{83799F05-AB80-468D-964C-D29E6795C490}" type="parTrans" cxnId="{DF047F27-85D7-4664-B24F-B60E8F96511D}">
      <dgm:prSet/>
      <dgm:spPr/>
      <dgm:t>
        <a:bodyPr/>
        <a:lstStyle/>
        <a:p>
          <a:endParaRPr lang="es-SV"/>
        </a:p>
      </dgm:t>
    </dgm:pt>
    <dgm:pt modelId="{5D5BF8F7-A743-48B5-A91A-4DFA7E5AD004}" type="sibTrans" cxnId="{DF047F27-85D7-4664-B24F-B60E8F96511D}">
      <dgm:prSet/>
      <dgm:spPr/>
      <dgm:t>
        <a:bodyPr/>
        <a:lstStyle/>
        <a:p>
          <a:endParaRPr lang="es-SV"/>
        </a:p>
      </dgm:t>
    </dgm:pt>
    <dgm:pt modelId="{9C1B02B9-01E9-4269-B666-5210BBD6736E}" type="pres">
      <dgm:prSet presAssocID="{BFB70205-A5A6-41A9-A050-35D63854FE18}" presName="Name0" presStyleCnt="0">
        <dgm:presLayoutVars>
          <dgm:dir/>
          <dgm:resizeHandles val="exact"/>
        </dgm:presLayoutVars>
      </dgm:prSet>
      <dgm:spPr/>
    </dgm:pt>
    <dgm:pt modelId="{DB1B74AD-13DD-49BF-BD4E-E0FE8B0E7C81}" type="pres">
      <dgm:prSet presAssocID="{D3E9395A-5DF6-43EC-A399-E0A3973DF7F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92049BD-B85E-4FA5-AC85-156EFA064507}" type="pres">
      <dgm:prSet presAssocID="{555318FC-9AAB-4F2F-B8B6-9C3CEBB0642C}" presName="sibTrans" presStyleCnt="0"/>
      <dgm:spPr/>
    </dgm:pt>
    <dgm:pt modelId="{9C8652CF-23C6-4082-85FD-2B9B1FB4B8D8}" type="pres">
      <dgm:prSet presAssocID="{8A620E75-8800-4B4D-A58E-DBAABD73108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CD325582-A3AF-4DA7-9068-EB5D57BE6036}" type="pres">
      <dgm:prSet presAssocID="{4A98C4E8-3085-47D0-BD74-A678DFAC5007}" presName="sibTrans" presStyleCnt="0"/>
      <dgm:spPr/>
    </dgm:pt>
    <dgm:pt modelId="{860D89CF-57DE-41D2-959C-EFDFFA4733E7}" type="pres">
      <dgm:prSet presAssocID="{AF231B27-D27D-42E9-A331-11696D5205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261FAED5-E747-4793-89EC-6291EBF7ED6B}" type="presOf" srcId="{8EB6F369-D1F5-4B95-913C-91ECB425AB40}" destId="{860D89CF-57DE-41D2-959C-EFDFFA4733E7}" srcOrd="0" destOrd="3" presId="urn:microsoft.com/office/officeart/2005/8/layout/hList6"/>
    <dgm:cxn modelId="{B819036A-D6D9-45C4-B81B-CC25C7FCAF5D}" type="presOf" srcId="{8E232B3F-F151-4475-9280-59CB04F32614}" destId="{860D89CF-57DE-41D2-959C-EFDFFA4733E7}" srcOrd="0" destOrd="1" presId="urn:microsoft.com/office/officeart/2005/8/layout/hList6"/>
    <dgm:cxn modelId="{BBE39EF4-45E9-4318-AD49-CA23C5CC0BF6}" srcId="{AF231B27-D27D-42E9-A331-11696D520523}" destId="{2FE9B71D-747B-4D87-ACAD-8259D673B460}" srcOrd="1" destOrd="0" parTransId="{1D473D64-9CE3-495B-A7ED-75030A2FB79B}" sibTransId="{6CED4981-8903-4D33-85D2-08300D828344}"/>
    <dgm:cxn modelId="{D5580934-3909-406C-97FF-176DAC870635}" srcId="{BFB70205-A5A6-41A9-A050-35D63854FE18}" destId="{AF231B27-D27D-42E9-A331-11696D520523}" srcOrd="2" destOrd="0" parTransId="{1C04C7AC-9D3C-4A62-91F3-138454689FB0}" sibTransId="{D54AAA0D-3FAC-4D14-8CBD-3B0A812570C1}"/>
    <dgm:cxn modelId="{449A9E17-4846-4408-978E-6D7CA014A425}" type="presOf" srcId="{8A620E75-8800-4B4D-A58E-DBAABD731083}" destId="{9C8652CF-23C6-4082-85FD-2B9B1FB4B8D8}" srcOrd="0" destOrd="0" presId="urn:microsoft.com/office/officeart/2005/8/layout/hList6"/>
    <dgm:cxn modelId="{18F129FA-1E56-4171-82B4-BD26F40676F0}" type="presOf" srcId="{AF231B27-D27D-42E9-A331-11696D520523}" destId="{860D89CF-57DE-41D2-959C-EFDFFA4733E7}" srcOrd="0" destOrd="0" presId="urn:microsoft.com/office/officeart/2005/8/layout/hList6"/>
    <dgm:cxn modelId="{03D6140C-78F2-4411-83E1-D8E790853D82}" type="presOf" srcId="{79018444-1BEE-4E59-BDF2-15299014CED5}" destId="{9C8652CF-23C6-4082-85FD-2B9B1FB4B8D8}" srcOrd="0" destOrd="2" presId="urn:microsoft.com/office/officeart/2005/8/layout/hList6"/>
    <dgm:cxn modelId="{D2209620-0EE7-40F0-8894-055E7DB7B627}" srcId="{BFB70205-A5A6-41A9-A050-35D63854FE18}" destId="{D3E9395A-5DF6-43EC-A399-E0A3973DF7F1}" srcOrd="0" destOrd="0" parTransId="{46669EB5-1B2F-4D2C-A404-F56BB52B9659}" sibTransId="{555318FC-9AAB-4F2F-B8B6-9C3CEBB0642C}"/>
    <dgm:cxn modelId="{61F32A41-3A70-4A59-8183-A913D3BB5F65}" srcId="{D3E9395A-5DF6-43EC-A399-E0A3973DF7F1}" destId="{DE8EC445-84D6-492B-98C5-EF3D397DDFE7}" srcOrd="1" destOrd="0" parTransId="{EACBF951-D01B-47A9-B74A-46653A46B968}" sibTransId="{F9E18A78-5356-43FC-B603-C128B030E35A}"/>
    <dgm:cxn modelId="{441C1DB8-63AB-4760-B6C2-A4F4FEB44F29}" type="presOf" srcId="{D3E9395A-5DF6-43EC-A399-E0A3973DF7F1}" destId="{DB1B74AD-13DD-49BF-BD4E-E0FE8B0E7C81}" srcOrd="0" destOrd="0" presId="urn:microsoft.com/office/officeart/2005/8/layout/hList6"/>
    <dgm:cxn modelId="{DE67ECCE-50BA-48F5-B796-198ACACD61C4}" srcId="{BFB70205-A5A6-41A9-A050-35D63854FE18}" destId="{8A620E75-8800-4B4D-A58E-DBAABD731083}" srcOrd="1" destOrd="0" parTransId="{6B3CE1E2-7AE2-458E-96A7-A64E2BB0B69F}" sibTransId="{4A98C4E8-3085-47D0-BD74-A678DFAC5007}"/>
    <dgm:cxn modelId="{DCE37019-87AF-454A-BBAA-703110359C12}" type="presOf" srcId="{BFB70205-A5A6-41A9-A050-35D63854FE18}" destId="{9C1B02B9-01E9-4269-B666-5210BBD6736E}" srcOrd="0" destOrd="0" presId="urn:microsoft.com/office/officeart/2005/8/layout/hList6"/>
    <dgm:cxn modelId="{2743C524-8E5A-4E58-BA4F-7C8BB06E2A39}" type="presOf" srcId="{2FE9B71D-747B-4D87-ACAD-8259D673B460}" destId="{860D89CF-57DE-41D2-959C-EFDFFA4733E7}" srcOrd="0" destOrd="2" presId="urn:microsoft.com/office/officeart/2005/8/layout/hList6"/>
    <dgm:cxn modelId="{D9D131AB-C324-4CFB-9DC2-B3F37FB89FE7}" type="presOf" srcId="{5BB96992-53A1-4124-93BE-7D8C2B2D67F8}" destId="{9C8652CF-23C6-4082-85FD-2B9B1FB4B8D8}" srcOrd="0" destOrd="1" presId="urn:microsoft.com/office/officeart/2005/8/layout/hList6"/>
    <dgm:cxn modelId="{DF047F27-85D7-4664-B24F-B60E8F96511D}" srcId="{AF231B27-D27D-42E9-A331-11696D520523}" destId="{8EB6F369-D1F5-4B95-913C-91ECB425AB40}" srcOrd="2" destOrd="0" parTransId="{83799F05-AB80-468D-964C-D29E6795C490}" sibTransId="{5D5BF8F7-A743-48B5-A91A-4DFA7E5AD004}"/>
    <dgm:cxn modelId="{2A3D0843-287F-4719-B807-D59AC75D5E1D}" srcId="{D3E9395A-5DF6-43EC-A399-E0A3973DF7F1}" destId="{A974128A-2FE1-4619-BC09-8519A8E2B802}" srcOrd="0" destOrd="0" parTransId="{24B040C1-5B7D-4868-B8D0-66A762FED040}" sibTransId="{821C54AD-E48C-401C-B00A-E8104899FA71}"/>
    <dgm:cxn modelId="{8FED8AD7-6FC9-4FF4-8D72-E81CBA1ED563}" srcId="{8A620E75-8800-4B4D-A58E-DBAABD731083}" destId="{79018444-1BEE-4E59-BDF2-15299014CED5}" srcOrd="1" destOrd="0" parTransId="{AAD2529C-27F4-4516-9BD7-CBD09BD6B78E}" sibTransId="{45F9F037-9260-449C-9DE3-F69B77ADC4AC}"/>
    <dgm:cxn modelId="{ECDC3A78-2119-450C-AF0B-B743989FBF24}" type="presOf" srcId="{DE8EC445-84D6-492B-98C5-EF3D397DDFE7}" destId="{DB1B74AD-13DD-49BF-BD4E-E0FE8B0E7C81}" srcOrd="0" destOrd="2" presId="urn:microsoft.com/office/officeart/2005/8/layout/hList6"/>
    <dgm:cxn modelId="{60201A28-EC97-43C4-8023-D0D92FEBC9A4}" srcId="{AF231B27-D27D-42E9-A331-11696D520523}" destId="{8E232B3F-F151-4475-9280-59CB04F32614}" srcOrd="0" destOrd="0" parTransId="{A6F6A913-0087-41BD-9848-B07EF4A20C78}" sibTransId="{F118A5A6-CB3D-49A6-B529-2B13924A4018}"/>
    <dgm:cxn modelId="{96298311-E478-414D-991F-DC00B0CA4B2B}" srcId="{8A620E75-8800-4B4D-A58E-DBAABD731083}" destId="{5BB96992-53A1-4124-93BE-7D8C2B2D67F8}" srcOrd="0" destOrd="0" parTransId="{C7C5C3B9-941B-4163-B363-6404C0B28537}" sibTransId="{87E8CB27-014F-4713-8DB1-3E99530A70A1}"/>
    <dgm:cxn modelId="{1606EBDF-8F4F-41F6-B5E9-89B2A27C76FA}" type="presOf" srcId="{A974128A-2FE1-4619-BC09-8519A8E2B802}" destId="{DB1B74AD-13DD-49BF-BD4E-E0FE8B0E7C81}" srcOrd="0" destOrd="1" presId="urn:microsoft.com/office/officeart/2005/8/layout/hList6"/>
    <dgm:cxn modelId="{0E2A73E9-3A36-4578-8EBE-BA055CF772B2}" type="presParOf" srcId="{9C1B02B9-01E9-4269-B666-5210BBD6736E}" destId="{DB1B74AD-13DD-49BF-BD4E-E0FE8B0E7C81}" srcOrd="0" destOrd="0" presId="urn:microsoft.com/office/officeart/2005/8/layout/hList6"/>
    <dgm:cxn modelId="{3F9AC8DB-F24C-4A3F-B8D5-87733D215E92}" type="presParOf" srcId="{9C1B02B9-01E9-4269-B666-5210BBD6736E}" destId="{892049BD-B85E-4FA5-AC85-156EFA064507}" srcOrd="1" destOrd="0" presId="urn:microsoft.com/office/officeart/2005/8/layout/hList6"/>
    <dgm:cxn modelId="{25E8B3C3-E6E9-4378-84FD-C1EE4386B237}" type="presParOf" srcId="{9C1B02B9-01E9-4269-B666-5210BBD6736E}" destId="{9C8652CF-23C6-4082-85FD-2B9B1FB4B8D8}" srcOrd="2" destOrd="0" presId="urn:microsoft.com/office/officeart/2005/8/layout/hList6"/>
    <dgm:cxn modelId="{5EB856C5-9AED-4423-87C6-292E618F74C3}" type="presParOf" srcId="{9C1B02B9-01E9-4269-B666-5210BBD6736E}" destId="{CD325582-A3AF-4DA7-9068-EB5D57BE6036}" srcOrd="3" destOrd="0" presId="urn:microsoft.com/office/officeart/2005/8/layout/hList6"/>
    <dgm:cxn modelId="{956CA0A6-CD91-4D70-9F19-98D58605843D}" type="presParOf" srcId="{9C1B02B9-01E9-4269-B666-5210BBD6736E}" destId="{860D89CF-57DE-41D2-959C-EFDFFA4733E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D6B35A-ED76-4272-9426-EF6CF89B44B5}" type="doc">
      <dgm:prSet loTypeId="urn:microsoft.com/office/officeart/2005/8/layout/hList3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s-SV"/>
        </a:p>
      </dgm:t>
    </dgm:pt>
    <dgm:pt modelId="{CEEA1A0E-3430-4D50-9A15-DF93358780E4}">
      <dgm:prSet phldrT="[Texto]"/>
      <dgm:spPr/>
      <dgm:t>
        <a:bodyPr/>
        <a:lstStyle/>
        <a:p>
          <a:r>
            <a:rPr lang="es-SV" dirty="0" smtClean="0"/>
            <a:t>Protocolos de pago</a:t>
          </a:r>
          <a:endParaRPr lang="es-SV" dirty="0"/>
        </a:p>
      </dgm:t>
    </dgm:pt>
    <dgm:pt modelId="{AB617C80-2C9B-4E58-8291-07EC7519F78D}" type="parTrans" cxnId="{384A9F8C-B3F5-4762-B428-8A88F72C4801}">
      <dgm:prSet/>
      <dgm:spPr/>
      <dgm:t>
        <a:bodyPr/>
        <a:lstStyle/>
        <a:p>
          <a:endParaRPr lang="es-SV"/>
        </a:p>
      </dgm:t>
    </dgm:pt>
    <dgm:pt modelId="{2AEC67FF-CB2B-4546-9413-3F58E40950C5}" type="sibTrans" cxnId="{384A9F8C-B3F5-4762-B428-8A88F72C4801}">
      <dgm:prSet/>
      <dgm:spPr/>
      <dgm:t>
        <a:bodyPr/>
        <a:lstStyle/>
        <a:p>
          <a:endParaRPr lang="es-SV"/>
        </a:p>
      </dgm:t>
    </dgm:pt>
    <dgm:pt modelId="{1CFAFC24-8062-415D-AE8F-091F25735DD0}">
      <dgm:prSet phldrT="[Texto]"/>
      <dgm:spPr/>
      <dgm:t>
        <a:bodyPr/>
        <a:lstStyle/>
        <a:p>
          <a:r>
            <a:rPr lang="es-SV" b="1" dirty="0" err="1" smtClean="0"/>
            <a:t>Secure</a:t>
          </a:r>
          <a:r>
            <a:rPr lang="es-SV" b="1" dirty="0" smtClean="0"/>
            <a:t> </a:t>
          </a:r>
          <a:r>
            <a:rPr lang="es-SV" b="1" dirty="0" err="1" smtClean="0"/>
            <a:t>Electronic</a:t>
          </a:r>
          <a:r>
            <a:rPr lang="es-SV" b="1" dirty="0" smtClean="0"/>
            <a:t> </a:t>
          </a:r>
          <a:r>
            <a:rPr lang="es-SV" b="1" dirty="0" err="1" smtClean="0"/>
            <a:t>Transacction</a:t>
          </a:r>
          <a:r>
            <a:rPr lang="es-SV" b="1" dirty="0" smtClean="0"/>
            <a:t> (SET):</a:t>
          </a:r>
          <a:r>
            <a:rPr lang="es-SV" dirty="0" smtClean="0"/>
            <a:t> </a:t>
          </a:r>
          <a:endParaRPr lang="es-SV" dirty="0"/>
        </a:p>
      </dgm:t>
    </dgm:pt>
    <dgm:pt modelId="{F11546A9-0137-4202-A2D2-85BB70A9BDB1}" type="parTrans" cxnId="{94815D8B-B664-491F-A5A9-151822AC80AD}">
      <dgm:prSet/>
      <dgm:spPr/>
      <dgm:t>
        <a:bodyPr/>
        <a:lstStyle/>
        <a:p>
          <a:endParaRPr lang="es-SV"/>
        </a:p>
      </dgm:t>
    </dgm:pt>
    <dgm:pt modelId="{BD7DA873-B58F-40AA-80EE-BE9F6FE4718C}" type="sibTrans" cxnId="{94815D8B-B664-491F-A5A9-151822AC80AD}">
      <dgm:prSet/>
      <dgm:spPr/>
      <dgm:t>
        <a:bodyPr/>
        <a:lstStyle/>
        <a:p>
          <a:endParaRPr lang="es-SV"/>
        </a:p>
      </dgm:t>
    </dgm:pt>
    <dgm:pt modelId="{8CE4EB77-8F74-467F-8E83-13C40A63D04A}">
      <dgm:prSet phldrT="[Texto]"/>
      <dgm:spPr/>
      <dgm:t>
        <a:bodyPr/>
        <a:lstStyle/>
        <a:p>
          <a:endParaRPr lang="es-SV" dirty="0"/>
        </a:p>
      </dgm:t>
    </dgm:pt>
    <dgm:pt modelId="{B8C24E42-16F6-4A5F-B3BD-19176B98145F}" type="parTrans" cxnId="{3D553AD7-EB2A-49F5-A2E3-7BBDEF0EB151}">
      <dgm:prSet/>
      <dgm:spPr/>
      <dgm:t>
        <a:bodyPr/>
        <a:lstStyle/>
        <a:p>
          <a:endParaRPr lang="es-SV"/>
        </a:p>
      </dgm:t>
    </dgm:pt>
    <dgm:pt modelId="{0560F57C-FDE5-4F1A-A00E-52B0EB13E443}" type="sibTrans" cxnId="{3D553AD7-EB2A-49F5-A2E3-7BBDEF0EB151}">
      <dgm:prSet/>
      <dgm:spPr/>
      <dgm:t>
        <a:bodyPr/>
        <a:lstStyle/>
        <a:p>
          <a:endParaRPr lang="es-SV"/>
        </a:p>
      </dgm:t>
    </dgm:pt>
    <dgm:pt modelId="{57F17358-B51B-4351-9EEA-10BB84783B33}">
      <dgm:prSet/>
      <dgm:spPr/>
      <dgm:t>
        <a:bodyPr/>
        <a:lstStyle/>
        <a:p>
          <a:r>
            <a:rPr lang="es-SV" b="1" smtClean="0"/>
            <a:t>Secure Sockets Layer (SSL):</a:t>
          </a:r>
          <a:r>
            <a:rPr lang="es-SV" smtClean="0"/>
            <a:t> </a:t>
          </a:r>
          <a:endParaRPr lang="es-SV"/>
        </a:p>
      </dgm:t>
    </dgm:pt>
    <dgm:pt modelId="{0823106E-E303-474D-B031-DAC6B523A78D}" type="parTrans" cxnId="{8980853D-2AF4-4CB5-A12D-DBE9E88BCD6D}">
      <dgm:prSet/>
      <dgm:spPr/>
      <dgm:t>
        <a:bodyPr/>
        <a:lstStyle/>
        <a:p>
          <a:endParaRPr lang="es-SV"/>
        </a:p>
      </dgm:t>
    </dgm:pt>
    <dgm:pt modelId="{B1F3CDAB-C0D2-4C3F-8303-F5754DDC2CC2}" type="sibTrans" cxnId="{8980853D-2AF4-4CB5-A12D-DBE9E88BCD6D}">
      <dgm:prSet/>
      <dgm:spPr/>
      <dgm:t>
        <a:bodyPr/>
        <a:lstStyle/>
        <a:p>
          <a:endParaRPr lang="es-SV"/>
        </a:p>
      </dgm:t>
    </dgm:pt>
    <dgm:pt modelId="{0665DBCF-5841-4F23-95EA-32A7942B729F}" type="pres">
      <dgm:prSet presAssocID="{01D6B35A-ED76-4272-9426-EF6CF89B44B5}" presName="composite" presStyleCnt="0">
        <dgm:presLayoutVars>
          <dgm:chMax val="1"/>
          <dgm:dir/>
          <dgm:resizeHandles val="exact"/>
        </dgm:presLayoutVars>
      </dgm:prSet>
      <dgm:spPr/>
    </dgm:pt>
    <dgm:pt modelId="{9A0DB086-4E07-4DD2-98FD-F96254B9F417}" type="pres">
      <dgm:prSet presAssocID="{CEEA1A0E-3430-4D50-9A15-DF93358780E4}" presName="roof" presStyleLbl="dkBgShp" presStyleIdx="0" presStyleCnt="2"/>
      <dgm:spPr/>
      <dgm:t>
        <a:bodyPr/>
        <a:lstStyle/>
        <a:p>
          <a:endParaRPr lang="es-SV"/>
        </a:p>
      </dgm:t>
    </dgm:pt>
    <dgm:pt modelId="{09462554-7847-45FE-854B-BE29D548183A}" type="pres">
      <dgm:prSet presAssocID="{CEEA1A0E-3430-4D50-9A15-DF93358780E4}" presName="pillars" presStyleCnt="0"/>
      <dgm:spPr/>
    </dgm:pt>
    <dgm:pt modelId="{00698F62-D090-47CC-901E-C366C3A156A7}" type="pres">
      <dgm:prSet presAssocID="{CEEA1A0E-3430-4D50-9A15-DF93358780E4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4D7AAC9-3314-441D-B23C-764120739773}" type="pres">
      <dgm:prSet presAssocID="{1CFAFC24-8062-415D-AE8F-091F25735DD0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BB4F75CF-9060-475A-8805-BF3B88DE6281}" type="pres">
      <dgm:prSet presAssocID="{CEEA1A0E-3430-4D50-9A15-DF93358780E4}" presName="base" presStyleLbl="dkBgShp" presStyleIdx="1" presStyleCnt="2"/>
      <dgm:spPr/>
    </dgm:pt>
  </dgm:ptLst>
  <dgm:cxnLst>
    <dgm:cxn modelId="{955E32F9-9F22-434F-AC88-62EA6B290D11}" type="presOf" srcId="{57F17358-B51B-4351-9EEA-10BB84783B33}" destId="{00698F62-D090-47CC-901E-C366C3A156A7}" srcOrd="0" destOrd="0" presId="urn:microsoft.com/office/officeart/2005/8/layout/hList3"/>
    <dgm:cxn modelId="{94815D8B-B664-491F-A5A9-151822AC80AD}" srcId="{CEEA1A0E-3430-4D50-9A15-DF93358780E4}" destId="{1CFAFC24-8062-415D-AE8F-091F25735DD0}" srcOrd="1" destOrd="0" parTransId="{F11546A9-0137-4202-A2D2-85BB70A9BDB1}" sibTransId="{BD7DA873-B58F-40AA-80EE-BE9F6FE4718C}"/>
    <dgm:cxn modelId="{855C3AC8-99D3-4AFE-BE77-06133EBE42C4}" type="presOf" srcId="{1CFAFC24-8062-415D-AE8F-091F25735DD0}" destId="{D4D7AAC9-3314-441D-B23C-764120739773}" srcOrd="0" destOrd="0" presId="urn:microsoft.com/office/officeart/2005/8/layout/hList3"/>
    <dgm:cxn modelId="{384A9F8C-B3F5-4762-B428-8A88F72C4801}" srcId="{01D6B35A-ED76-4272-9426-EF6CF89B44B5}" destId="{CEEA1A0E-3430-4D50-9A15-DF93358780E4}" srcOrd="0" destOrd="0" parTransId="{AB617C80-2C9B-4E58-8291-07EC7519F78D}" sibTransId="{2AEC67FF-CB2B-4546-9413-3F58E40950C5}"/>
    <dgm:cxn modelId="{0DC4E162-1256-49EF-8BFF-84AAA3D50D90}" type="presOf" srcId="{CEEA1A0E-3430-4D50-9A15-DF93358780E4}" destId="{9A0DB086-4E07-4DD2-98FD-F96254B9F417}" srcOrd="0" destOrd="0" presId="urn:microsoft.com/office/officeart/2005/8/layout/hList3"/>
    <dgm:cxn modelId="{3D553AD7-EB2A-49F5-A2E3-7BBDEF0EB151}" srcId="{01D6B35A-ED76-4272-9426-EF6CF89B44B5}" destId="{8CE4EB77-8F74-467F-8E83-13C40A63D04A}" srcOrd="1" destOrd="0" parTransId="{B8C24E42-16F6-4A5F-B3BD-19176B98145F}" sibTransId="{0560F57C-FDE5-4F1A-A00E-52B0EB13E443}"/>
    <dgm:cxn modelId="{51C3F693-85DF-49BA-ACFE-7A1F0E432B31}" type="presOf" srcId="{01D6B35A-ED76-4272-9426-EF6CF89B44B5}" destId="{0665DBCF-5841-4F23-95EA-32A7942B729F}" srcOrd="0" destOrd="0" presId="urn:microsoft.com/office/officeart/2005/8/layout/hList3"/>
    <dgm:cxn modelId="{8980853D-2AF4-4CB5-A12D-DBE9E88BCD6D}" srcId="{CEEA1A0E-3430-4D50-9A15-DF93358780E4}" destId="{57F17358-B51B-4351-9EEA-10BB84783B33}" srcOrd="0" destOrd="0" parTransId="{0823106E-E303-474D-B031-DAC6B523A78D}" sibTransId="{B1F3CDAB-C0D2-4C3F-8303-F5754DDC2CC2}"/>
    <dgm:cxn modelId="{C5931E49-6A58-4760-A0A0-C282B130F3F7}" type="presParOf" srcId="{0665DBCF-5841-4F23-95EA-32A7942B729F}" destId="{9A0DB086-4E07-4DD2-98FD-F96254B9F417}" srcOrd="0" destOrd="0" presId="urn:microsoft.com/office/officeart/2005/8/layout/hList3"/>
    <dgm:cxn modelId="{02E6A352-018C-4205-A509-C0E417C7DCDB}" type="presParOf" srcId="{0665DBCF-5841-4F23-95EA-32A7942B729F}" destId="{09462554-7847-45FE-854B-BE29D548183A}" srcOrd="1" destOrd="0" presId="urn:microsoft.com/office/officeart/2005/8/layout/hList3"/>
    <dgm:cxn modelId="{5AA298FF-3891-44B3-9678-3E315CFB9A8B}" type="presParOf" srcId="{09462554-7847-45FE-854B-BE29D548183A}" destId="{00698F62-D090-47CC-901E-C366C3A156A7}" srcOrd="0" destOrd="0" presId="urn:microsoft.com/office/officeart/2005/8/layout/hList3"/>
    <dgm:cxn modelId="{84EC07DC-EEBD-4981-9995-CC7C7E25DB9A}" type="presParOf" srcId="{09462554-7847-45FE-854B-BE29D548183A}" destId="{D4D7AAC9-3314-441D-B23C-764120739773}" srcOrd="1" destOrd="0" presId="urn:microsoft.com/office/officeart/2005/8/layout/hList3"/>
    <dgm:cxn modelId="{75F03355-4C19-40B4-B4D6-A58ECDF970B0}" type="presParOf" srcId="{0665DBCF-5841-4F23-95EA-32A7942B729F}" destId="{BB4F75CF-9060-475A-8805-BF3B88DE628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8B3E83-F561-4F5C-A136-2BB0CC250B9B}">
      <dsp:nvSpPr>
        <dsp:cNvPr id="0" name=""/>
        <dsp:cNvSpPr/>
      </dsp:nvSpPr>
      <dsp:spPr>
        <a:xfrm rot="10800000">
          <a:off x="1608555" y="2743"/>
          <a:ext cx="4988158" cy="14085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113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800" kern="1200" dirty="0" smtClean="0"/>
            <a:t>Como soporte interno</a:t>
          </a:r>
          <a:endParaRPr lang="es-SV" sz="2800" kern="1200" dirty="0"/>
        </a:p>
      </dsp:txBody>
      <dsp:txXfrm rot="10800000">
        <a:off x="1608555" y="2743"/>
        <a:ext cx="4988158" cy="1408559"/>
      </dsp:txXfrm>
    </dsp:sp>
    <dsp:sp modelId="{B6BE022E-190B-4EED-A1A8-820D5CD33ECF}">
      <dsp:nvSpPr>
        <dsp:cNvPr id="0" name=""/>
        <dsp:cNvSpPr/>
      </dsp:nvSpPr>
      <dsp:spPr>
        <a:xfrm>
          <a:off x="904275" y="2743"/>
          <a:ext cx="1408559" cy="14085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C617FE-31F9-42BF-AF70-2C01F52F02CC}">
      <dsp:nvSpPr>
        <dsp:cNvPr id="0" name=""/>
        <dsp:cNvSpPr/>
      </dsp:nvSpPr>
      <dsp:spPr>
        <a:xfrm rot="10800000">
          <a:off x="1608555" y="1831769"/>
          <a:ext cx="4988158" cy="14085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113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800" kern="1200" dirty="0" smtClean="0"/>
            <a:t>Como prestador de servicios</a:t>
          </a:r>
          <a:endParaRPr lang="es-SV" sz="2800" kern="1200" dirty="0"/>
        </a:p>
      </dsp:txBody>
      <dsp:txXfrm rot="10800000">
        <a:off x="1608555" y="1831769"/>
        <a:ext cx="4988158" cy="1408559"/>
      </dsp:txXfrm>
    </dsp:sp>
    <dsp:sp modelId="{60B21A81-9D09-49AE-80AC-6B30EBE46AA2}">
      <dsp:nvSpPr>
        <dsp:cNvPr id="0" name=""/>
        <dsp:cNvSpPr/>
      </dsp:nvSpPr>
      <dsp:spPr>
        <a:xfrm>
          <a:off x="904275" y="1831769"/>
          <a:ext cx="1408559" cy="14085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83AEC38-75BE-4613-8014-5512408FA813}">
      <dsp:nvSpPr>
        <dsp:cNvPr id="0" name=""/>
        <dsp:cNvSpPr/>
      </dsp:nvSpPr>
      <dsp:spPr>
        <a:xfrm rot="10800000">
          <a:off x="1608555" y="3660794"/>
          <a:ext cx="4988158" cy="14085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113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800" kern="1200" dirty="0" smtClean="0"/>
            <a:t>Como soporte al mega mercado electrónico</a:t>
          </a:r>
          <a:endParaRPr lang="es-SV" sz="2800" kern="1200" dirty="0"/>
        </a:p>
      </dsp:txBody>
      <dsp:txXfrm rot="10800000">
        <a:off x="1608555" y="3660794"/>
        <a:ext cx="4988158" cy="1408559"/>
      </dsp:txXfrm>
    </dsp:sp>
    <dsp:sp modelId="{29AC1409-5E2F-4027-BB8D-136C65169DB6}">
      <dsp:nvSpPr>
        <dsp:cNvPr id="0" name=""/>
        <dsp:cNvSpPr/>
      </dsp:nvSpPr>
      <dsp:spPr>
        <a:xfrm>
          <a:off x="904275" y="3660794"/>
          <a:ext cx="1408559" cy="140855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1B74AD-13DD-49BF-BD4E-E0FE8B0E7C81}">
      <dsp:nvSpPr>
        <dsp:cNvPr id="0" name=""/>
        <dsp:cNvSpPr/>
      </dsp:nvSpPr>
      <dsp:spPr>
        <a:xfrm rot="16200000">
          <a:off x="-852087" y="852993"/>
          <a:ext cx="4064000" cy="2358012"/>
        </a:xfrm>
        <a:prstGeom prst="flowChartManualOperati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113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600" kern="1200" dirty="0" smtClean="0"/>
            <a:t>Contraseña</a:t>
          </a:r>
          <a:endParaRPr lang="es-SV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(</a:t>
          </a:r>
          <a:r>
            <a:rPr lang="es-SV" sz="2000" kern="1200" dirty="0" err="1" smtClean="0"/>
            <a:t>Password</a:t>
          </a:r>
          <a:r>
            <a:rPr lang="es-SV" sz="2000" kern="1200" dirty="0" smtClean="0"/>
            <a:t>)</a:t>
          </a:r>
          <a:endParaRPr lang="es-SV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SV" sz="2000" kern="1200"/>
        </a:p>
      </dsp:txBody>
      <dsp:txXfrm rot="16200000">
        <a:off x="-852087" y="852993"/>
        <a:ext cx="4064000" cy="2358012"/>
      </dsp:txXfrm>
    </dsp:sp>
    <dsp:sp modelId="{9C8652CF-23C6-4082-85FD-2B9B1FB4B8D8}">
      <dsp:nvSpPr>
        <dsp:cNvPr id="0" name=""/>
        <dsp:cNvSpPr/>
      </dsp:nvSpPr>
      <dsp:spPr>
        <a:xfrm rot="16200000">
          <a:off x="1682775" y="852993"/>
          <a:ext cx="4064000" cy="2358012"/>
        </a:xfrm>
        <a:prstGeom prst="flowChartManualOperation">
          <a:avLst/>
        </a:prstGeom>
        <a:solidFill>
          <a:schemeClr val="accent2">
            <a:shade val="80000"/>
            <a:hueOff val="102603"/>
            <a:satOff val="-16982"/>
            <a:lumOff val="16382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113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600" kern="1200" dirty="0" smtClean="0"/>
            <a:t>Elementos que el Usuario Posee</a:t>
          </a:r>
          <a:endParaRPr lang="es-SV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err="1" smtClean="0"/>
            <a:t>Smartcard</a:t>
          </a:r>
          <a:endParaRPr lang="es-SV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Virtual </a:t>
          </a:r>
          <a:r>
            <a:rPr lang="es-SV" sz="2000" kern="1200" dirty="0" err="1" smtClean="0"/>
            <a:t>Wallet</a:t>
          </a:r>
          <a:endParaRPr lang="es-SV" sz="2000" kern="1200" dirty="0"/>
        </a:p>
      </dsp:txBody>
      <dsp:txXfrm rot="16200000">
        <a:off x="1682775" y="852993"/>
        <a:ext cx="4064000" cy="2358012"/>
      </dsp:txXfrm>
    </dsp:sp>
    <dsp:sp modelId="{860D89CF-57DE-41D2-959C-EFDFFA4733E7}">
      <dsp:nvSpPr>
        <dsp:cNvPr id="0" name=""/>
        <dsp:cNvSpPr/>
      </dsp:nvSpPr>
      <dsp:spPr>
        <a:xfrm rot="16200000">
          <a:off x="4217639" y="852993"/>
          <a:ext cx="4064000" cy="2358012"/>
        </a:xfrm>
        <a:prstGeom prst="flowChartManualOperation">
          <a:avLst/>
        </a:prstGeom>
        <a:solidFill>
          <a:schemeClr val="accent2">
            <a:shade val="80000"/>
            <a:hueOff val="205206"/>
            <a:satOff val="-33963"/>
            <a:lumOff val="32764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113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600" kern="1200" dirty="0" smtClean="0"/>
            <a:t>Biométrica</a:t>
          </a:r>
          <a:endParaRPr lang="es-SV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Huellas</a:t>
          </a:r>
          <a:endParaRPr lang="es-SV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Iris</a:t>
          </a:r>
          <a:endParaRPr lang="es-SV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000" kern="1200" dirty="0" smtClean="0"/>
            <a:t>Voz</a:t>
          </a:r>
          <a:endParaRPr lang="es-SV" sz="2000" kern="1200" dirty="0"/>
        </a:p>
      </dsp:txBody>
      <dsp:txXfrm rot="16200000">
        <a:off x="4217639" y="852993"/>
        <a:ext cx="4064000" cy="23580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0DB086-4E07-4DD2-98FD-F96254B9F417}">
      <dsp:nvSpPr>
        <dsp:cNvPr id="0" name=""/>
        <dsp:cNvSpPr/>
      </dsp:nvSpPr>
      <dsp:spPr>
        <a:xfrm>
          <a:off x="0" y="0"/>
          <a:ext cx="7715304" cy="1219200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5600" kern="1200" dirty="0" smtClean="0"/>
            <a:t>Protocolos de pago</a:t>
          </a:r>
          <a:endParaRPr lang="es-SV" sz="5600" kern="1200" dirty="0"/>
        </a:p>
      </dsp:txBody>
      <dsp:txXfrm>
        <a:off x="0" y="0"/>
        <a:ext cx="7715304" cy="1219200"/>
      </dsp:txXfrm>
    </dsp:sp>
    <dsp:sp modelId="{00698F62-D090-47CC-901E-C366C3A156A7}">
      <dsp:nvSpPr>
        <dsp:cNvPr id="0" name=""/>
        <dsp:cNvSpPr/>
      </dsp:nvSpPr>
      <dsp:spPr>
        <a:xfrm>
          <a:off x="0" y="1219200"/>
          <a:ext cx="3857652" cy="2560320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800" b="1" kern="1200" smtClean="0"/>
            <a:t>Secure Sockets Layer (SSL):</a:t>
          </a:r>
          <a:r>
            <a:rPr lang="es-SV" sz="3800" kern="1200" smtClean="0"/>
            <a:t> </a:t>
          </a:r>
          <a:endParaRPr lang="es-SV" sz="3800" kern="1200"/>
        </a:p>
      </dsp:txBody>
      <dsp:txXfrm>
        <a:off x="0" y="1219200"/>
        <a:ext cx="3857652" cy="2560320"/>
      </dsp:txXfrm>
    </dsp:sp>
    <dsp:sp modelId="{D4D7AAC9-3314-441D-B23C-764120739773}">
      <dsp:nvSpPr>
        <dsp:cNvPr id="0" name=""/>
        <dsp:cNvSpPr/>
      </dsp:nvSpPr>
      <dsp:spPr>
        <a:xfrm>
          <a:off x="3857652" y="1219200"/>
          <a:ext cx="3857652" cy="2560320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3800" b="1" kern="1200" dirty="0" err="1" smtClean="0"/>
            <a:t>Secure</a:t>
          </a:r>
          <a:r>
            <a:rPr lang="es-SV" sz="3800" b="1" kern="1200" dirty="0" smtClean="0"/>
            <a:t> </a:t>
          </a:r>
          <a:r>
            <a:rPr lang="es-SV" sz="3800" b="1" kern="1200" dirty="0" err="1" smtClean="0"/>
            <a:t>Electronic</a:t>
          </a:r>
          <a:r>
            <a:rPr lang="es-SV" sz="3800" b="1" kern="1200" dirty="0" smtClean="0"/>
            <a:t> </a:t>
          </a:r>
          <a:r>
            <a:rPr lang="es-SV" sz="3800" b="1" kern="1200" dirty="0" err="1" smtClean="0"/>
            <a:t>Transacction</a:t>
          </a:r>
          <a:r>
            <a:rPr lang="es-SV" sz="3800" b="1" kern="1200" dirty="0" smtClean="0"/>
            <a:t> (SET):</a:t>
          </a:r>
          <a:r>
            <a:rPr lang="es-SV" sz="3800" kern="1200" dirty="0" smtClean="0"/>
            <a:t> </a:t>
          </a:r>
          <a:endParaRPr lang="es-SV" sz="3800" kern="1200" dirty="0"/>
        </a:p>
      </dsp:txBody>
      <dsp:txXfrm>
        <a:off x="3857652" y="1219200"/>
        <a:ext cx="3857652" cy="2560320"/>
      </dsp:txXfrm>
    </dsp:sp>
    <dsp:sp modelId="{BB4F75CF-9060-475A-8805-BF3B88DE6281}">
      <dsp:nvSpPr>
        <dsp:cNvPr id="0" name=""/>
        <dsp:cNvSpPr/>
      </dsp:nvSpPr>
      <dsp:spPr>
        <a:xfrm>
          <a:off x="0" y="3779520"/>
          <a:ext cx="7715304" cy="284480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46C30FF-8BF6-40F5-B074-EB7BD07D4698}" type="datetimeFigureOut">
              <a:rPr lang="es-SV" smtClean="0"/>
              <a:t>11/06/2015</a:t>
            </a:fld>
            <a:endParaRPr lang="es-SV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F7435E-96AC-4371-8170-24E49BFE1502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uentas-bancarias-protección-Kav-2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2143116"/>
            <a:ext cx="9144000" cy="378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Rectángulo"/>
          <p:cNvSpPr/>
          <p:nvPr/>
        </p:nvSpPr>
        <p:spPr>
          <a:xfrm>
            <a:off x="214282" y="214290"/>
            <a:ext cx="871543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La Banca Electrónica y la seguridad en las transacciones en Línea. Retos para la legislación Salvadoreña</a:t>
            </a:r>
            <a:endParaRPr lang="es-E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000364" y="6211669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SV" sz="3600" dirty="0" smtClean="0"/>
              <a:t>Lic. Lucio Albino Arias López</a:t>
            </a:r>
            <a:endParaRPr lang="es-SV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smtClean="0"/>
              <a:t>BANCA ELECTRONICA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72926"/>
          </a:xfrm>
        </p:spPr>
        <p:txBody>
          <a:bodyPr/>
          <a:lstStyle/>
          <a:p>
            <a:pPr algn="just"/>
            <a:r>
              <a:rPr lang="es-SV" dirty="0" smtClean="0"/>
              <a:t>nueva </a:t>
            </a:r>
            <a:r>
              <a:rPr lang="es-SV" dirty="0" smtClean="0"/>
              <a:t>forma de hacer operaciones bancarias, que se soporta en los importantes desarrollos de la electrónica, incluidos los microcircuitos, con su capacidad lógica de proceso y de almacenamiento de información, así como el desarrollo de las comunicaciones que ha permitido construir distintos tipos de redes y para ellos diferentes protocolos  sin olvidar que esto va de la mano con los desarrollos de la informática </a:t>
            </a:r>
          </a:p>
          <a:p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642910" y="1071546"/>
          <a:ext cx="750099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214414" y="42860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Operatividad actual de la Banca en tres vertientes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smartca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571480"/>
            <a:ext cx="6762750" cy="2914650"/>
          </a:xfrm>
          <a:prstGeom prst="rect">
            <a:avLst/>
          </a:prstGeom>
        </p:spPr>
      </p:pic>
      <p:pic>
        <p:nvPicPr>
          <p:cNvPr id="3" name="2 Imagen" descr="soporte hardwa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3714752"/>
            <a:ext cx="7500990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14480" y="533400"/>
            <a:ext cx="6796104" cy="914400"/>
          </a:xfrm>
        </p:spPr>
        <p:txBody>
          <a:bodyPr>
            <a:normAutofit/>
          </a:bodyPr>
          <a:lstStyle/>
          <a:p>
            <a:r>
              <a:rPr lang="es-SV" dirty="0" smtClean="0"/>
              <a:t>¿Por qué no se desarrolla el comercio Electrónico en El Salvador?</a:t>
            </a:r>
            <a:endParaRPr lang="es-SV" dirty="0"/>
          </a:p>
        </p:txBody>
      </p:sp>
      <p:pic>
        <p:nvPicPr>
          <p:cNvPr id="5" name="4 Marcador de contenido" descr="crecimient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1" y="1968500"/>
            <a:ext cx="3643338" cy="3460764"/>
          </a:xfrm>
        </p:spPr>
      </p:pic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>
          <a:xfrm>
            <a:off x="4429124" y="1447802"/>
            <a:ext cx="4081523" cy="4481528"/>
          </a:xfrm>
        </p:spPr>
        <p:txBody>
          <a:bodyPr>
            <a:normAutofit/>
          </a:bodyPr>
          <a:lstStyle/>
          <a:p>
            <a:r>
              <a:rPr lang="es-SV" sz="2800" dirty="0" smtClean="0"/>
              <a:t>Alto grado de desconfianza e inseguridad en esta forma de contratación, tanto:</a:t>
            </a:r>
          </a:p>
          <a:p>
            <a:pPr>
              <a:buFont typeface="Arial" pitchFamily="34" charset="0"/>
              <a:buChar char="•"/>
            </a:pPr>
            <a:r>
              <a:rPr lang="es-SV" sz="2800" dirty="0" smtClean="0"/>
              <a:t>En la Población.</a:t>
            </a:r>
          </a:p>
          <a:p>
            <a:endParaRPr lang="es-SV" sz="2800" dirty="0" smtClean="0"/>
          </a:p>
          <a:p>
            <a:pPr>
              <a:buFont typeface="Arial" pitchFamily="34" charset="0"/>
              <a:buChar char="•"/>
            </a:pPr>
            <a:r>
              <a:rPr lang="es-SV" sz="2800" dirty="0" smtClean="0"/>
              <a:t>En los Proveedores de bienes o servicios</a:t>
            </a:r>
            <a:endParaRPr lang="es-SV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785786" y="1397000"/>
          <a:ext cx="7429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071670" y="57148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SISTEMAS  DE AUTENTICACIÓN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714348" y="1397000"/>
          <a:ext cx="77153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5500702"/>
            <a:ext cx="8183880" cy="1051560"/>
          </a:xfrm>
        </p:spPr>
        <p:txBody>
          <a:bodyPr/>
          <a:lstStyle/>
          <a:p>
            <a:r>
              <a:rPr lang="es-SV" dirty="0" smtClean="0"/>
              <a:t>Anteproyectos de Ley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500042"/>
            <a:ext cx="4572032" cy="87155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SV" dirty="0" smtClean="0"/>
              <a:t>LEY </a:t>
            </a:r>
            <a:r>
              <a:rPr lang="es-SV" dirty="0" smtClean="0"/>
              <a:t>PARA LA REGULACION DEL COMERCIO ELECTRONICO, DOCUMENTOS Y FIRMA </a:t>
            </a:r>
            <a:r>
              <a:rPr lang="es-SV" dirty="0" smtClean="0"/>
              <a:t>DIGITAL (2010)</a:t>
            </a:r>
            <a:endParaRPr lang="es-SV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98146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SV" b="1" dirty="0" smtClean="0"/>
              <a:t>certificado </a:t>
            </a:r>
            <a:r>
              <a:rPr lang="es-SV" dirty="0" smtClean="0"/>
              <a:t> es el documento digital emitido y firmado digitalmente por una entidad de certificación, que identifica unívocamente a un suscriptor durante el periodo de vigencia del certificado y que se constituye en prueba de que dicho suscriptor es fuente u originador del contenido de un documento digital o mensaje de datos que incorpore su certificado asociado</a:t>
            </a:r>
            <a:r>
              <a:rPr lang="es-SV" dirty="0" smtClean="0"/>
              <a:t>;</a:t>
            </a:r>
          </a:p>
          <a:p>
            <a:pPr algn="just"/>
            <a:r>
              <a:rPr lang="es-SV" b="1" dirty="0" smtClean="0"/>
              <a:t>firma digital  </a:t>
            </a:r>
            <a:r>
              <a:rPr lang="es-SV" dirty="0" smtClean="0"/>
              <a:t>se entenderá como un valor numérico que se adhiere a un mensaje de datos, y que, utilizando un procedimiento matemático conocido, vinculado a la clave del iniciador y al texto del mensaje</a:t>
            </a:r>
            <a:endParaRPr lang="es-SV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5072065" y="579438"/>
            <a:ext cx="3512023" cy="792162"/>
          </a:xfrm>
        </p:spPr>
        <p:txBody>
          <a:bodyPr>
            <a:normAutofit fontScale="85000" lnSpcReduction="10000"/>
          </a:bodyPr>
          <a:lstStyle/>
          <a:p>
            <a:r>
              <a:rPr lang="es-SV" dirty="0" smtClean="0"/>
              <a:t>LEY DE FIRMA </a:t>
            </a:r>
            <a:r>
              <a:rPr lang="es-SV" dirty="0" smtClean="0"/>
              <a:t>ELECTRÓNICA (2012)</a:t>
            </a:r>
            <a:endParaRPr lang="es-SV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981464"/>
          </a:xfrm>
        </p:spPr>
        <p:txBody>
          <a:bodyPr>
            <a:noAutofit/>
          </a:bodyPr>
          <a:lstStyle/>
          <a:p>
            <a:pPr algn="just"/>
            <a:r>
              <a:rPr lang="es-SV" sz="1400" b="1" dirty="0" smtClean="0"/>
              <a:t>Certificado Electrónico</a:t>
            </a:r>
            <a:r>
              <a:rPr lang="es-SV" sz="1400" dirty="0" smtClean="0"/>
              <a:t> estableciendo que es el documento proporcionado por un proveedor de servicios de certificación que otorga certeza a la firma electrónica certificada, garantizando la asociación de la persona con dicha </a:t>
            </a:r>
            <a:r>
              <a:rPr lang="es-SV" sz="1400" dirty="0" smtClean="0"/>
              <a:t>firma.</a:t>
            </a:r>
          </a:p>
          <a:p>
            <a:pPr algn="just"/>
            <a:r>
              <a:rPr lang="es-SV" sz="1400" b="1" dirty="0" smtClean="0"/>
              <a:t>firma Electrónica certificada </a:t>
            </a:r>
            <a:r>
              <a:rPr lang="es-SV" sz="1400" dirty="0" smtClean="0"/>
              <a:t>según el anteproyecto son los datos en forma electrónica, consignados en un mensaje de datos o lógicamente asociados al mismo, que permiten  la identificación del signatario y que los datos de creación de la firma se encuentran en exclusivo control del signatario, lo que permite que sea detectable cualquier modificación ulterior al contenido del mensaje de datos</a:t>
            </a:r>
            <a:endParaRPr lang="es-SV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3714744" y="357166"/>
            <a:ext cx="2971800" cy="91440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Conclusiones</a:t>
            </a:r>
            <a:endParaRPr lang="es-SV" sz="3200" dirty="0"/>
          </a:p>
        </p:txBody>
      </p:sp>
      <p:sp>
        <p:nvSpPr>
          <p:cNvPr id="12" name="11 Marcador de texto"/>
          <p:cNvSpPr>
            <a:spLocks noGrp="1"/>
          </p:cNvSpPr>
          <p:nvPr>
            <p:ph type="body" idx="2"/>
          </p:nvPr>
        </p:nvSpPr>
        <p:spPr>
          <a:xfrm>
            <a:off x="3786182" y="1447802"/>
            <a:ext cx="4724465" cy="4410090"/>
          </a:xfrm>
        </p:spPr>
        <p:txBody>
          <a:bodyPr/>
          <a:lstStyle/>
          <a:p>
            <a:pPr algn="just"/>
            <a:r>
              <a:rPr lang="es-SV" dirty="0" smtClean="0"/>
              <a:t>-</a:t>
            </a:r>
            <a:r>
              <a:rPr lang="es-SV" sz="1800" dirty="0" smtClean="0"/>
              <a:t>Las </a:t>
            </a:r>
            <a:r>
              <a:rPr lang="es-SV" sz="1800" dirty="0" smtClean="0"/>
              <a:t>tarjetas </a:t>
            </a:r>
            <a:r>
              <a:rPr lang="es-SV" sz="1800" dirty="0" smtClean="0"/>
              <a:t>se </a:t>
            </a:r>
            <a:r>
              <a:rPr lang="es-SV" sz="1800" dirty="0" smtClean="0"/>
              <a:t>han consolidado como el mecanismo de pago fundamental en las compras en </a:t>
            </a:r>
            <a:r>
              <a:rPr lang="es-SV" sz="1800" dirty="0" smtClean="0"/>
              <a:t>línea, siendo la Banca Electrónica el soporte idóneo y motor para las Transacciones en Línea.</a:t>
            </a:r>
          </a:p>
          <a:p>
            <a:pPr algn="just"/>
            <a:endParaRPr lang="es-SV" sz="1800" dirty="0" smtClean="0"/>
          </a:p>
          <a:p>
            <a:pPr algn="just"/>
            <a:endParaRPr lang="es-SV" sz="1800" dirty="0" smtClean="0"/>
          </a:p>
          <a:p>
            <a:pPr algn="just"/>
            <a:r>
              <a:rPr lang="es-SV" sz="1800" dirty="0" smtClean="0"/>
              <a:t>-El reto de nuestro país consiste en la aprobación del Marco Normativo Idóneo que garantice </a:t>
            </a:r>
            <a:r>
              <a:rPr lang="es-SV" sz="1800" dirty="0" smtClean="0"/>
              <a:t>la confianza de los consumidores y proveedores de servicios así como la integración de la Banca para el fomento del comercio electrónico en nuestro país.</a:t>
            </a:r>
            <a:endParaRPr lang="es-SV" sz="1800" dirty="0" smtClean="0"/>
          </a:p>
          <a:p>
            <a:pPr algn="just"/>
            <a:endParaRPr lang="es-SV" dirty="0" smtClean="0"/>
          </a:p>
          <a:p>
            <a:pPr algn="just"/>
            <a:endParaRPr lang="es-SV" dirty="0"/>
          </a:p>
        </p:txBody>
      </p:sp>
      <p:pic>
        <p:nvPicPr>
          <p:cNvPr id="13" name="12 Marcador de contenido" descr="seguidad de los pago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785795"/>
            <a:ext cx="3071835" cy="492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479</Words>
  <Application>Microsoft Office PowerPoint</Application>
  <PresentationFormat>Presentación en pantalla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Aspecto</vt:lpstr>
      <vt:lpstr>Diapositiva 1</vt:lpstr>
      <vt:lpstr>BANCA ELECTRONICA</vt:lpstr>
      <vt:lpstr>Diapositiva 3</vt:lpstr>
      <vt:lpstr>Diapositiva 4</vt:lpstr>
      <vt:lpstr>¿Por qué no se desarrolla el comercio Electrónico en El Salvador?</vt:lpstr>
      <vt:lpstr>Diapositiva 6</vt:lpstr>
      <vt:lpstr>Diapositiva 7</vt:lpstr>
      <vt:lpstr>Anteproyectos de Ley</vt:lpstr>
      <vt:lpstr>Conclusiones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Urania</dc:creator>
  <cp:lastModifiedBy>Urania</cp:lastModifiedBy>
  <cp:revision>10</cp:revision>
  <dcterms:created xsi:type="dcterms:W3CDTF">2015-06-11T18:40:09Z</dcterms:created>
  <dcterms:modified xsi:type="dcterms:W3CDTF">2015-06-11T19:56:51Z</dcterms:modified>
</cp:coreProperties>
</file>